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10691813" cy="1511935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2"/>
    <p:restoredTop sz="96405"/>
  </p:normalViewPr>
  <p:slideViewPr>
    <p:cSldViewPr snapToGrid="0" snapToObjects="1">
      <p:cViewPr varScale="1">
        <p:scale>
          <a:sx n="72" d="100"/>
          <a:sy n="72" d="100"/>
        </p:scale>
        <p:origin x="2872" y="2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UIZ GALLARDO, CARLOS" userId="b5224c21-5b75-4c27-af88-c08a62a9b328" providerId="ADAL" clId="{5B88BE3D-A3E5-3F4A-9F2B-8D981845BC1A}"/>
    <pc:docChg chg="modSld">
      <pc:chgData name="RUIZ GALLARDO, CARLOS" userId="b5224c21-5b75-4c27-af88-c08a62a9b328" providerId="ADAL" clId="{5B88BE3D-A3E5-3F4A-9F2B-8D981845BC1A}" dt="2024-10-04T07:45:02.443" v="16" actId="20577"/>
      <pc:docMkLst>
        <pc:docMk/>
      </pc:docMkLst>
      <pc:sldChg chg="modSp setBg">
        <pc:chgData name="RUIZ GALLARDO, CARLOS" userId="b5224c21-5b75-4c27-af88-c08a62a9b328" providerId="ADAL" clId="{5B88BE3D-A3E5-3F4A-9F2B-8D981845BC1A}" dt="2024-10-04T07:45:02.443" v="16" actId="20577"/>
        <pc:sldMkLst>
          <pc:docMk/>
          <pc:sldMk cId="687886546" sldId="256"/>
        </pc:sldMkLst>
        <pc:spChg chg="mod">
          <ac:chgData name="RUIZ GALLARDO, CARLOS" userId="b5224c21-5b75-4c27-af88-c08a62a9b328" providerId="ADAL" clId="{5B88BE3D-A3E5-3F4A-9F2B-8D981845BC1A}" dt="2024-10-04T07:45:02.443" v="16" actId="20577"/>
          <ac:spMkLst>
            <pc:docMk/>
            <pc:sldMk cId="687886546" sldId="256"/>
            <ac:spMk id="12" creationId="{E354248A-23BF-AC42-98CA-C0282AD5A53C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2474395"/>
            <a:ext cx="9088041" cy="5263774"/>
          </a:xfrm>
        </p:spPr>
        <p:txBody>
          <a:bodyPr anchor="b"/>
          <a:lstStyle>
            <a:lvl1pPr algn="ctr">
              <a:defRPr sz="7016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7941160"/>
            <a:ext cx="8018860" cy="3650342"/>
          </a:xfrm>
        </p:spPr>
        <p:txBody>
          <a:bodyPr/>
          <a:lstStyle>
            <a:lvl1pPr marL="0" indent="0" algn="ctr">
              <a:buNone/>
              <a:defRPr sz="2806"/>
            </a:lvl1pPr>
            <a:lvl2pPr marL="534604" indent="0" algn="ctr">
              <a:buNone/>
              <a:defRPr sz="2339"/>
            </a:lvl2pPr>
            <a:lvl3pPr marL="1069208" indent="0" algn="ctr">
              <a:buNone/>
              <a:defRPr sz="2105"/>
            </a:lvl3pPr>
            <a:lvl4pPr marL="1603812" indent="0" algn="ctr">
              <a:buNone/>
              <a:defRPr sz="1871"/>
            </a:lvl4pPr>
            <a:lvl5pPr marL="2138416" indent="0" algn="ctr">
              <a:buNone/>
              <a:defRPr sz="1871"/>
            </a:lvl5pPr>
            <a:lvl6pPr marL="2673020" indent="0" algn="ctr">
              <a:buNone/>
              <a:defRPr sz="1871"/>
            </a:lvl6pPr>
            <a:lvl7pPr marL="3207624" indent="0" algn="ctr">
              <a:buNone/>
              <a:defRPr sz="1871"/>
            </a:lvl7pPr>
            <a:lvl8pPr marL="3742228" indent="0" algn="ctr">
              <a:buNone/>
              <a:defRPr sz="1871"/>
            </a:lvl8pPr>
            <a:lvl9pPr marL="4276832" indent="0" algn="ctr">
              <a:buNone/>
              <a:defRPr sz="1871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43F19-A1D9-8144-A1CD-DA77D4673B40}" type="datetimeFigureOut">
              <a:rPr lang="es-ES" smtClean="0"/>
              <a:t>4/10/24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AFB67-EC32-CE4E-862E-854831E909E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665623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43F19-A1D9-8144-A1CD-DA77D4673B40}" type="datetimeFigureOut">
              <a:rPr lang="es-ES" smtClean="0"/>
              <a:t>4/10/24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AFB67-EC32-CE4E-862E-854831E909E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60720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804966"/>
            <a:ext cx="2305422" cy="12812950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804966"/>
            <a:ext cx="6782619" cy="12812950"/>
          </a:xfrm>
        </p:spPr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43F19-A1D9-8144-A1CD-DA77D4673B40}" type="datetimeFigureOut">
              <a:rPr lang="es-ES" smtClean="0"/>
              <a:t>4/10/24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AFB67-EC32-CE4E-862E-854831E909E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914797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43F19-A1D9-8144-A1CD-DA77D4673B40}" type="datetimeFigureOut">
              <a:rPr lang="es-ES" smtClean="0"/>
              <a:t>4/10/24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AFB67-EC32-CE4E-862E-854831E909E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737768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3769342"/>
            <a:ext cx="9221689" cy="6289229"/>
          </a:xfrm>
        </p:spPr>
        <p:txBody>
          <a:bodyPr anchor="b"/>
          <a:lstStyle>
            <a:lvl1pPr>
              <a:defRPr sz="7016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10118069"/>
            <a:ext cx="9221689" cy="3307357"/>
          </a:xfrm>
        </p:spPr>
        <p:txBody>
          <a:bodyPr/>
          <a:lstStyle>
            <a:lvl1pPr marL="0" indent="0">
              <a:buNone/>
              <a:defRPr sz="2806">
                <a:solidFill>
                  <a:schemeClr val="tx1"/>
                </a:solidFill>
              </a:defRPr>
            </a:lvl1pPr>
            <a:lvl2pPr marL="534604" indent="0">
              <a:buNone/>
              <a:defRPr sz="2339">
                <a:solidFill>
                  <a:schemeClr val="tx1">
                    <a:tint val="75000"/>
                  </a:schemeClr>
                </a:solidFill>
              </a:defRPr>
            </a:lvl2pPr>
            <a:lvl3pPr marL="1069208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3pPr>
            <a:lvl4pPr marL="160381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4pPr>
            <a:lvl5pPr marL="2138416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5pPr>
            <a:lvl6pPr marL="2673020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6pPr>
            <a:lvl7pPr marL="3207624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7pPr>
            <a:lvl8pPr marL="3742228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8pPr>
            <a:lvl9pPr marL="427683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43F19-A1D9-8144-A1CD-DA77D4673B40}" type="datetimeFigureOut">
              <a:rPr lang="es-ES" smtClean="0"/>
              <a:t>4/10/24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AFB67-EC32-CE4E-862E-854831E909E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65864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4024827"/>
            <a:ext cx="4544021" cy="9593089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4024827"/>
            <a:ext cx="4544021" cy="9593089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43F19-A1D9-8144-A1CD-DA77D4673B40}" type="datetimeFigureOut">
              <a:rPr lang="es-ES" smtClean="0"/>
              <a:t>4/10/24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AFB67-EC32-CE4E-862E-854831E909E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011157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804969"/>
            <a:ext cx="9221689" cy="292237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3706342"/>
            <a:ext cx="4523137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5522763"/>
            <a:ext cx="4523137" cy="8123152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3706342"/>
            <a:ext cx="4545413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5522763"/>
            <a:ext cx="4545413" cy="8123152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43F19-A1D9-8144-A1CD-DA77D4673B40}" type="datetimeFigureOut">
              <a:rPr lang="es-ES" smtClean="0"/>
              <a:t>4/10/24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AFB67-EC32-CE4E-862E-854831E909E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61057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43F19-A1D9-8144-A1CD-DA77D4673B40}" type="datetimeFigureOut">
              <a:rPr lang="es-ES" smtClean="0"/>
              <a:t>4/10/24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AFB67-EC32-CE4E-862E-854831E909E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473896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43F19-A1D9-8144-A1CD-DA77D4673B40}" type="datetimeFigureOut">
              <a:rPr lang="es-ES" smtClean="0"/>
              <a:t>4/10/24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AFB67-EC32-CE4E-862E-854831E909E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87814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2176910"/>
            <a:ext cx="5412730" cy="10744538"/>
          </a:xfrm>
        </p:spPr>
        <p:txBody>
          <a:bodyPr/>
          <a:lstStyle>
            <a:lvl1pPr>
              <a:defRPr sz="3742"/>
            </a:lvl1pPr>
            <a:lvl2pPr>
              <a:defRPr sz="3274"/>
            </a:lvl2pPr>
            <a:lvl3pPr>
              <a:defRPr sz="2806"/>
            </a:lvl3pPr>
            <a:lvl4pPr>
              <a:defRPr sz="2339"/>
            </a:lvl4pPr>
            <a:lvl5pPr>
              <a:defRPr sz="2339"/>
            </a:lvl5pPr>
            <a:lvl6pPr>
              <a:defRPr sz="2339"/>
            </a:lvl6pPr>
            <a:lvl7pPr>
              <a:defRPr sz="2339"/>
            </a:lvl7pPr>
            <a:lvl8pPr>
              <a:defRPr sz="2339"/>
            </a:lvl8pPr>
            <a:lvl9pPr>
              <a:defRPr sz="2339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43F19-A1D9-8144-A1CD-DA77D4673B40}" type="datetimeFigureOut">
              <a:rPr lang="es-ES" smtClean="0"/>
              <a:t>4/10/24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AFB67-EC32-CE4E-862E-854831E909E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385391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2176910"/>
            <a:ext cx="5412730" cy="10744538"/>
          </a:xfrm>
        </p:spPr>
        <p:txBody>
          <a:bodyPr anchor="t"/>
          <a:lstStyle>
            <a:lvl1pPr marL="0" indent="0">
              <a:buNone/>
              <a:defRPr sz="3742"/>
            </a:lvl1pPr>
            <a:lvl2pPr marL="534604" indent="0">
              <a:buNone/>
              <a:defRPr sz="3274"/>
            </a:lvl2pPr>
            <a:lvl3pPr marL="1069208" indent="0">
              <a:buNone/>
              <a:defRPr sz="2806"/>
            </a:lvl3pPr>
            <a:lvl4pPr marL="1603812" indent="0">
              <a:buNone/>
              <a:defRPr sz="2339"/>
            </a:lvl4pPr>
            <a:lvl5pPr marL="2138416" indent="0">
              <a:buNone/>
              <a:defRPr sz="2339"/>
            </a:lvl5pPr>
            <a:lvl6pPr marL="2673020" indent="0">
              <a:buNone/>
              <a:defRPr sz="2339"/>
            </a:lvl6pPr>
            <a:lvl7pPr marL="3207624" indent="0">
              <a:buNone/>
              <a:defRPr sz="2339"/>
            </a:lvl7pPr>
            <a:lvl8pPr marL="3742228" indent="0">
              <a:buNone/>
              <a:defRPr sz="2339"/>
            </a:lvl8pPr>
            <a:lvl9pPr marL="4276832" indent="0">
              <a:buNone/>
              <a:defRPr sz="2339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43F19-A1D9-8144-A1CD-DA77D4673B40}" type="datetimeFigureOut">
              <a:rPr lang="es-ES" smtClean="0"/>
              <a:t>4/10/24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AFB67-EC32-CE4E-862E-854831E909E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94511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804969"/>
            <a:ext cx="9221689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4024827"/>
            <a:ext cx="9221689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D43F19-A1D9-8144-A1CD-DA77D4673B40}" type="datetimeFigureOut">
              <a:rPr lang="es-ES" smtClean="0"/>
              <a:t>4/10/24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5AFB67-EC32-CE4E-862E-854831E909E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83091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069208" rtl="0" eaLnBrk="1" latinLnBrk="0" hangingPunct="1">
        <a:lnSpc>
          <a:spcPct val="90000"/>
        </a:lnSpc>
        <a:spcBef>
          <a:spcPct val="0"/>
        </a:spcBef>
        <a:buNone/>
        <a:defRPr sz="51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02" indent="-267302" algn="l" defTabSz="1069208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190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51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87111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5718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322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>
            <a:extLst>
              <a:ext uri="{FF2B5EF4-FFF2-40B4-BE49-F238E27FC236}">
                <a16:creationId xmlns:a16="http://schemas.microsoft.com/office/drawing/2014/main" id="{0DECF672-72F0-2F4E-BD16-44F824B810F9}"/>
              </a:ext>
            </a:extLst>
          </p:cNvPr>
          <p:cNvGrpSpPr/>
          <p:nvPr/>
        </p:nvGrpSpPr>
        <p:grpSpPr>
          <a:xfrm>
            <a:off x="3614652" y="13871639"/>
            <a:ext cx="1802130" cy="586740"/>
            <a:chOff x="2856369" y="9745688"/>
            <a:chExt cx="1802130" cy="586740"/>
          </a:xfrm>
        </p:grpSpPr>
        <p:sp>
          <p:nvSpPr>
            <p:cNvPr id="5" name="bg object 30">
              <a:extLst>
                <a:ext uri="{FF2B5EF4-FFF2-40B4-BE49-F238E27FC236}">
                  <a16:creationId xmlns:a16="http://schemas.microsoft.com/office/drawing/2014/main" id="{0AA2DF00-2D96-284A-987E-A609A3E8EAAB}"/>
                </a:ext>
              </a:extLst>
            </p:cNvPr>
            <p:cNvSpPr/>
            <p:nvPr/>
          </p:nvSpPr>
          <p:spPr>
            <a:xfrm>
              <a:off x="2856369" y="9745688"/>
              <a:ext cx="1802130" cy="586740"/>
            </a:xfrm>
            <a:custGeom>
              <a:avLst/>
              <a:gdLst/>
              <a:ahLst/>
              <a:cxnLst/>
              <a:rect l="l" t="t" r="r" b="b"/>
              <a:pathLst>
                <a:path w="1802129" h="586740">
                  <a:moveTo>
                    <a:pt x="1801609" y="0"/>
                  </a:moveTo>
                  <a:lnTo>
                    <a:pt x="0" y="0"/>
                  </a:lnTo>
                  <a:lnTo>
                    <a:pt x="0" y="586689"/>
                  </a:lnTo>
                  <a:lnTo>
                    <a:pt x="1801609" y="586689"/>
                  </a:lnTo>
                  <a:lnTo>
                    <a:pt x="1801609" y="0"/>
                  </a:lnTo>
                  <a:close/>
                </a:path>
              </a:pathLst>
            </a:custGeom>
            <a:solidFill>
              <a:srgbClr val="B1B3B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bg object 31">
              <a:extLst>
                <a:ext uri="{FF2B5EF4-FFF2-40B4-BE49-F238E27FC236}">
                  <a16:creationId xmlns:a16="http://schemas.microsoft.com/office/drawing/2014/main" id="{B471E597-C5BF-0C4B-BEB8-0E8B8F268223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324762" y="9960790"/>
              <a:ext cx="135589" cy="154990"/>
            </a:xfrm>
            <a:prstGeom prst="rect">
              <a:avLst/>
            </a:prstGeom>
          </p:spPr>
        </p:pic>
        <p:pic>
          <p:nvPicPr>
            <p:cNvPr id="7" name="bg object 32">
              <a:extLst>
                <a:ext uri="{FF2B5EF4-FFF2-40B4-BE49-F238E27FC236}">
                  <a16:creationId xmlns:a16="http://schemas.microsoft.com/office/drawing/2014/main" id="{6C3D45AF-40B4-A945-94C9-DD38B8DC9608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484688" y="9992715"/>
              <a:ext cx="69024" cy="89293"/>
            </a:xfrm>
            <a:prstGeom prst="rect">
              <a:avLst/>
            </a:prstGeom>
          </p:spPr>
        </p:pic>
        <p:pic>
          <p:nvPicPr>
            <p:cNvPr id="8" name="bg object 33">
              <a:extLst>
                <a:ext uri="{FF2B5EF4-FFF2-40B4-BE49-F238E27FC236}">
                  <a16:creationId xmlns:a16="http://schemas.microsoft.com/office/drawing/2014/main" id="{3623BB27-CB4D-D044-BBC4-DEE6332B53D5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578147" y="9971486"/>
              <a:ext cx="218894" cy="110515"/>
            </a:xfrm>
            <a:prstGeom prst="rect">
              <a:avLst/>
            </a:prstGeom>
          </p:spPr>
        </p:pic>
        <p:pic>
          <p:nvPicPr>
            <p:cNvPr id="9" name="bg object 34">
              <a:extLst>
                <a:ext uri="{FF2B5EF4-FFF2-40B4-BE49-F238E27FC236}">
                  <a16:creationId xmlns:a16="http://schemas.microsoft.com/office/drawing/2014/main" id="{76B637D5-0537-7A4C-BAAF-972E0BC4A114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819043" y="9991093"/>
              <a:ext cx="122910" cy="89281"/>
            </a:xfrm>
            <a:prstGeom prst="rect">
              <a:avLst/>
            </a:prstGeom>
          </p:spPr>
        </p:pic>
        <p:pic>
          <p:nvPicPr>
            <p:cNvPr id="10" name="bg object 35">
              <a:extLst>
                <a:ext uri="{FF2B5EF4-FFF2-40B4-BE49-F238E27FC236}">
                  <a16:creationId xmlns:a16="http://schemas.microsoft.com/office/drawing/2014/main" id="{3F331018-4601-414F-B02C-D7FA1FAC6D0F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962394" y="9971486"/>
              <a:ext cx="223690" cy="110515"/>
            </a:xfrm>
            <a:prstGeom prst="rect">
              <a:avLst/>
            </a:prstGeom>
          </p:spPr>
        </p:pic>
      </p:grpSp>
      <p:sp>
        <p:nvSpPr>
          <p:cNvPr id="12" name="object 4">
            <a:extLst>
              <a:ext uri="{FF2B5EF4-FFF2-40B4-BE49-F238E27FC236}">
                <a16:creationId xmlns:a16="http://schemas.microsoft.com/office/drawing/2014/main" id="{E354248A-23BF-AC42-98CA-C0282AD5A53C}"/>
              </a:ext>
            </a:extLst>
          </p:cNvPr>
          <p:cNvSpPr txBox="1"/>
          <p:nvPr/>
        </p:nvSpPr>
        <p:spPr>
          <a:xfrm>
            <a:off x="603823" y="8618610"/>
            <a:ext cx="3479222" cy="2007344"/>
          </a:xfrm>
          <a:prstGeom prst="rect">
            <a:avLst/>
          </a:prstGeom>
        </p:spPr>
        <p:txBody>
          <a:bodyPr vert="horz" wrap="square" lIns="0" tIns="10160" rIns="0" bIns="0" rtlCol="0">
            <a:spAutoFit/>
          </a:bodyPr>
          <a:lstStyle/>
          <a:p>
            <a:pPr marL="12700" marR="5080">
              <a:lnSpc>
                <a:spcPct val="101200"/>
              </a:lnSpc>
              <a:spcBef>
                <a:spcPts val="80"/>
              </a:spcBef>
            </a:pPr>
            <a:r>
              <a:rPr lang="es-ES" sz="3200" b="1" dirty="0">
                <a:solidFill>
                  <a:srgbClr val="131718"/>
                </a:solidFill>
                <a:latin typeface="Arial"/>
                <a:cs typeface="Arial"/>
              </a:rPr>
              <a:t>XX</a:t>
            </a:r>
            <a:r>
              <a:rPr sz="3200" b="1" spc="40" dirty="0">
                <a:solidFill>
                  <a:srgbClr val="131718"/>
                </a:solidFill>
                <a:latin typeface="Arial"/>
                <a:cs typeface="Arial"/>
              </a:rPr>
              <a:t> </a:t>
            </a:r>
            <a:r>
              <a:rPr sz="3200" b="1" dirty="0">
                <a:solidFill>
                  <a:srgbClr val="131718"/>
                </a:solidFill>
                <a:latin typeface="Arial"/>
                <a:cs typeface="Arial"/>
              </a:rPr>
              <a:t>de</a:t>
            </a:r>
            <a:r>
              <a:rPr sz="3200" b="1" spc="40" dirty="0">
                <a:solidFill>
                  <a:srgbClr val="131718"/>
                </a:solidFill>
                <a:latin typeface="Arial"/>
                <a:cs typeface="Arial"/>
              </a:rPr>
              <a:t> </a:t>
            </a:r>
            <a:r>
              <a:rPr lang="es-ES" sz="3200" b="1" dirty="0" err="1">
                <a:solidFill>
                  <a:srgbClr val="131718"/>
                </a:solidFill>
                <a:latin typeface="Arial"/>
                <a:cs typeface="Arial"/>
              </a:rPr>
              <a:t>xxxxxxx</a:t>
            </a:r>
            <a:endParaRPr lang="es-ES" sz="3200" b="1" dirty="0">
              <a:solidFill>
                <a:srgbClr val="131718"/>
              </a:solidFill>
              <a:latin typeface="Arial"/>
              <a:cs typeface="Arial"/>
            </a:endParaRPr>
          </a:p>
          <a:p>
            <a:pPr marL="12700" marR="5080">
              <a:lnSpc>
                <a:spcPct val="101200"/>
              </a:lnSpc>
              <a:spcBef>
                <a:spcPts val="80"/>
              </a:spcBef>
            </a:pPr>
            <a:r>
              <a:rPr sz="3200" dirty="0">
                <a:solidFill>
                  <a:srgbClr val="131718"/>
                </a:solidFill>
                <a:latin typeface="Arial"/>
                <a:cs typeface="Arial"/>
              </a:rPr>
              <a:t>a</a:t>
            </a:r>
            <a:r>
              <a:rPr sz="3200" spc="40" dirty="0">
                <a:solidFill>
                  <a:srgbClr val="131718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131718"/>
                </a:solidFill>
                <a:latin typeface="Arial"/>
                <a:cs typeface="Arial"/>
              </a:rPr>
              <a:t>les</a:t>
            </a:r>
            <a:r>
              <a:rPr sz="3200" spc="40" dirty="0">
                <a:solidFill>
                  <a:srgbClr val="131718"/>
                </a:solidFill>
                <a:latin typeface="Arial"/>
                <a:cs typeface="Arial"/>
              </a:rPr>
              <a:t> </a:t>
            </a:r>
            <a:r>
              <a:rPr lang="es-ES" sz="3200" spc="40">
                <a:solidFill>
                  <a:srgbClr val="131718"/>
                </a:solidFill>
                <a:latin typeface="Arial"/>
                <a:cs typeface="Arial"/>
              </a:rPr>
              <a:t>12</a:t>
            </a:r>
            <a:r>
              <a:rPr sz="3200" spc="45">
                <a:solidFill>
                  <a:srgbClr val="131718"/>
                </a:solidFill>
                <a:latin typeface="Arial"/>
                <a:cs typeface="Arial"/>
              </a:rPr>
              <a:t> </a:t>
            </a:r>
            <a:r>
              <a:rPr sz="3200" spc="-50" dirty="0">
                <a:solidFill>
                  <a:srgbClr val="131718"/>
                </a:solidFill>
                <a:latin typeface="Arial"/>
                <a:cs typeface="Arial"/>
              </a:rPr>
              <a:t>h</a:t>
            </a:r>
            <a:endParaRPr lang="es-ES" sz="3200" spc="-50" dirty="0">
              <a:solidFill>
                <a:srgbClr val="131718"/>
              </a:solidFill>
              <a:latin typeface="Arial"/>
              <a:cs typeface="Arial"/>
            </a:endParaRPr>
          </a:p>
          <a:p>
            <a:pPr marL="12700" marR="5080">
              <a:lnSpc>
                <a:spcPct val="101200"/>
              </a:lnSpc>
              <a:spcBef>
                <a:spcPts val="80"/>
              </a:spcBef>
            </a:pPr>
            <a:r>
              <a:rPr sz="3200" dirty="0" err="1">
                <a:solidFill>
                  <a:srgbClr val="131718"/>
                </a:solidFill>
                <a:latin typeface="Arial"/>
                <a:cs typeface="Arial"/>
              </a:rPr>
              <a:t>Lloc</a:t>
            </a:r>
            <a:r>
              <a:rPr sz="3200" spc="40" dirty="0">
                <a:solidFill>
                  <a:srgbClr val="131718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131718"/>
                </a:solidFill>
                <a:latin typeface="Arial"/>
                <a:cs typeface="Arial"/>
              </a:rPr>
              <a:t>on</a:t>
            </a:r>
            <a:r>
              <a:rPr sz="3200" spc="40" dirty="0">
                <a:solidFill>
                  <a:srgbClr val="131718"/>
                </a:solidFill>
                <a:latin typeface="Arial"/>
                <a:cs typeface="Arial"/>
              </a:rPr>
              <a:t> </a:t>
            </a:r>
            <a:r>
              <a:rPr sz="3200" dirty="0" err="1">
                <a:solidFill>
                  <a:srgbClr val="131718"/>
                </a:solidFill>
                <a:latin typeface="Arial"/>
                <a:cs typeface="Arial"/>
              </a:rPr>
              <a:t>es</a:t>
            </a:r>
            <a:endParaRPr lang="es-ES" sz="3200" spc="40" dirty="0">
              <a:solidFill>
                <a:srgbClr val="131718"/>
              </a:solidFill>
              <a:latin typeface="Arial"/>
              <a:cs typeface="Arial"/>
            </a:endParaRPr>
          </a:p>
          <a:p>
            <a:pPr marL="12700" marR="5080">
              <a:lnSpc>
                <a:spcPct val="101200"/>
              </a:lnSpc>
              <a:spcBef>
                <a:spcPts val="80"/>
              </a:spcBef>
            </a:pPr>
            <a:r>
              <a:rPr sz="3200" dirty="0" err="1">
                <a:solidFill>
                  <a:srgbClr val="131718"/>
                </a:solidFill>
                <a:latin typeface="Arial"/>
                <a:cs typeface="Arial"/>
              </a:rPr>
              <a:t>durà</a:t>
            </a:r>
            <a:r>
              <a:rPr sz="3200" spc="40" dirty="0">
                <a:solidFill>
                  <a:srgbClr val="131718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131718"/>
                </a:solidFill>
                <a:latin typeface="Arial"/>
                <a:cs typeface="Arial"/>
              </a:rPr>
              <a:t>a</a:t>
            </a:r>
            <a:r>
              <a:rPr sz="3200" spc="45" dirty="0">
                <a:solidFill>
                  <a:srgbClr val="131718"/>
                </a:solidFill>
                <a:latin typeface="Arial"/>
                <a:cs typeface="Arial"/>
              </a:rPr>
              <a:t> </a:t>
            </a:r>
            <a:r>
              <a:rPr sz="3200" spc="-10" dirty="0">
                <a:solidFill>
                  <a:srgbClr val="131718"/>
                </a:solidFill>
                <a:latin typeface="Arial"/>
                <a:cs typeface="Arial"/>
              </a:rPr>
              <a:t>terme</a:t>
            </a:r>
            <a:endParaRPr sz="3200" dirty="0">
              <a:latin typeface="Arial"/>
              <a:cs typeface="Arial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07049C20-7E69-3944-A8E1-439E4F154DD3}"/>
              </a:ext>
            </a:extLst>
          </p:cNvPr>
          <p:cNvSpPr txBox="1"/>
          <p:nvPr/>
        </p:nvSpPr>
        <p:spPr>
          <a:xfrm>
            <a:off x="603823" y="4049486"/>
            <a:ext cx="315182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4000" b="1" dirty="0">
                <a:latin typeface="Arial" panose="020B0604020202020204" pitchFamily="34" charset="0"/>
                <a:cs typeface="Arial" panose="020B0604020202020204" pitchFamily="34" charset="0"/>
              </a:rPr>
              <a:t>Titular</a:t>
            </a:r>
          </a:p>
          <a:p>
            <a:r>
              <a:rPr lang="es-ES" sz="4000" b="1" dirty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s-ES" sz="4000" b="1" dirty="0" err="1">
                <a:latin typeface="Arial" panose="020B0604020202020204" pitchFamily="34" charset="0"/>
                <a:cs typeface="Arial" panose="020B0604020202020204" pitchFamily="34" charset="0"/>
              </a:rPr>
              <a:t>l’activitat</a:t>
            </a:r>
            <a:endParaRPr lang="es-ES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31BE9A83-A707-F14E-B0FC-473101EFADB8}"/>
              </a:ext>
            </a:extLst>
          </p:cNvPr>
          <p:cNvSpPr txBox="1"/>
          <p:nvPr/>
        </p:nvSpPr>
        <p:spPr>
          <a:xfrm>
            <a:off x="603823" y="5683651"/>
            <a:ext cx="2943113" cy="19693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2700" marR="5080">
              <a:lnSpc>
                <a:spcPct val="103099"/>
              </a:lnSpc>
              <a:spcBef>
                <a:spcPts val="40"/>
              </a:spcBef>
            </a:pPr>
            <a:r>
              <a:rPr lang="es-ES" sz="2400" dirty="0" err="1">
                <a:solidFill>
                  <a:srgbClr val="131718"/>
                </a:solidFill>
                <a:latin typeface="Arial"/>
                <a:cs typeface="Arial"/>
              </a:rPr>
              <a:t>Lorem</a:t>
            </a:r>
            <a:r>
              <a:rPr lang="es-ES" sz="2400" spc="90" dirty="0">
                <a:solidFill>
                  <a:srgbClr val="131718"/>
                </a:solidFill>
                <a:latin typeface="Arial"/>
                <a:cs typeface="Arial"/>
              </a:rPr>
              <a:t> </a:t>
            </a:r>
            <a:r>
              <a:rPr lang="es-ES" sz="2400" dirty="0" err="1">
                <a:solidFill>
                  <a:srgbClr val="131718"/>
                </a:solidFill>
                <a:latin typeface="Arial"/>
                <a:cs typeface="Arial"/>
              </a:rPr>
              <a:t>Ipsum</a:t>
            </a:r>
            <a:r>
              <a:rPr lang="es-ES" sz="2400" spc="90" dirty="0">
                <a:solidFill>
                  <a:srgbClr val="131718"/>
                </a:solidFill>
                <a:latin typeface="Arial"/>
                <a:cs typeface="Arial"/>
              </a:rPr>
              <a:t> </a:t>
            </a:r>
            <a:r>
              <a:rPr lang="es-ES" sz="2400" dirty="0" err="1">
                <a:solidFill>
                  <a:srgbClr val="131718"/>
                </a:solidFill>
                <a:latin typeface="Arial"/>
                <a:cs typeface="Arial"/>
              </a:rPr>
              <a:t>amet</a:t>
            </a:r>
            <a:endParaRPr lang="es-ES" sz="2400" spc="90" dirty="0">
              <a:solidFill>
                <a:srgbClr val="131718"/>
              </a:solidFill>
              <a:latin typeface="Arial"/>
              <a:cs typeface="Arial"/>
            </a:endParaRPr>
          </a:p>
          <a:p>
            <a:pPr marL="12700" marR="5080">
              <a:lnSpc>
                <a:spcPct val="103099"/>
              </a:lnSpc>
              <a:spcBef>
                <a:spcPts val="40"/>
              </a:spcBef>
            </a:pPr>
            <a:r>
              <a:rPr lang="es-ES" sz="2400" spc="-10" dirty="0">
                <a:solidFill>
                  <a:srgbClr val="131718"/>
                </a:solidFill>
                <a:latin typeface="Arial"/>
                <a:cs typeface="Arial"/>
              </a:rPr>
              <a:t>sum. </a:t>
            </a:r>
            <a:r>
              <a:rPr lang="es-ES" sz="2400" spc="-10" dirty="0" err="1">
                <a:solidFill>
                  <a:srgbClr val="131718"/>
                </a:solidFill>
                <a:latin typeface="Arial"/>
                <a:cs typeface="Arial"/>
              </a:rPr>
              <a:t>Lorem</a:t>
            </a:r>
            <a:r>
              <a:rPr lang="es-ES" sz="2400" spc="-10" dirty="0">
                <a:solidFill>
                  <a:srgbClr val="131718"/>
                </a:solidFill>
                <a:latin typeface="Arial"/>
                <a:cs typeface="Arial"/>
              </a:rPr>
              <a:t> </a:t>
            </a:r>
            <a:r>
              <a:rPr lang="es-ES" sz="2400" dirty="0" err="1">
                <a:solidFill>
                  <a:srgbClr val="131718"/>
                </a:solidFill>
                <a:latin typeface="Arial"/>
                <a:cs typeface="Arial"/>
              </a:rPr>
              <a:t>ipsum</a:t>
            </a:r>
            <a:endParaRPr lang="es-ES" sz="2400" spc="95" dirty="0">
              <a:solidFill>
                <a:srgbClr val="131718"/>
              </a:solidFill>
              <a:latin typeface="Arial"/>
              <a:cs typeface="Arial"/>
            </a:endParaRPr>
          </a:p>
          <a:p>
            <a:pPr marL="12700" marR="5080">
              <a:lnSpc>
                <a:spcPct val="103099"/>
              </a:lnSpc>
              <a:spcBef>
                <a:spcPts val="40"/>
              </a:spcBef>
            </a:pPr>
            <a:r>
              <a:rPr lang="es-ES" sz="2400" dirty="0">
                <a:solidFill>
                  <a:srgbClr val="131718"/>
                </a:solidFill>
                <a:latin typeface="Arial"/>
                <a:cs typeface="Arial"/>
              </a:rPr>
              <a:t>dolor</a:t>
            </a:r>
            <a:r>
              <a:rPr lang="es-ES" sz="2400" spc="95" dirty="0">
                <a:solidFill>
                  <a:srgbClr val="131718"/>
                </a:solidFill>
                <a:latin typeface="Arial"/>
                <a:cs typeface="Arial"/>
              </a:rPr>
              <a:t> </a:t>
            </a:r>
            <a:r>
              <a:rPr lang="es-ES" sz="2400" dirty="0" err="1">
                <a:solidFill>
                  <a:srgbClr val="131718"/>
                </a:solidFill>
                <a:latin typeface="Arial"/>
                <a:cs typeface="Arial"/>
              </a:rPr>
              <a:t>sit</a:t>
            </a:r>
            <a:r>
              <a:rPr lang="es-ES" sz="2400" spc="100" dirty="0">
                <a:solidFill>
                  <a:srgbClr val="131718"/>
                </a:solidFill>
                <a:latin typeface="Arial"/>
                <a:cs typeface="Arial"/>
              </a:rPr>
              <a:t> </a:t>
            </a:r>
            <a:r>
              <a:rPr lang="es-ES" sz="2400" dirty="0" err="1">
                <a:solidFill>
                  <a:srgbClr val="131718"/>
                </a:solidFill>
                <a:latin typeface="Arial"/>
                <a:cs typeface="Arial"/>
              </a:rPr>
              <a:t>amet</a:t>
            </a:r>
            <a:r>
              <a:rPr lang="es-ES" sz="2400" dirty="0">
                <a:solidFill>
                  <a:srgbClr val="131718"/>
                </a:solidFill>
                <a:latin typeface="Arial"/>
                <a:cs typeface="Arial"/>
              </a:rPr>
              <a:t>,</a:t>
            </a:r>
            <a:endParaRPr lang="es-ES" sz="2400" spc="95" dirty="0">
              <a:solidFill>
                <a:srgbClr val="131718"/>
              </a:solidFill>
              <a:latin typeface="Arial"/>
              <a:cs typeface="Arial"/>
            </a:endParaRPr>
          </a:p>
          <a:p>
            <a:pPr marL="12700" marR="5080">
              <a:lnSpc>
                <a:spcPct val="103099"/>
              </a:lnSpc>
              <a:spcBef>
                <a:spcPts val="40"/>
              </a:spcBef>
            </a:pPr>
            <a:r>
              <a:rPr lang="es-ES" sz="2400" dirty="0" err="1">
                <a:solidFill>
                  <a:srgbClr val="131718"/>
                </a:solidFill>
                <a:latin typeface="Arial"/>
                <a:cs typeface="Arial"/>
              </a:rPr>
              <a:t>consec</a:t>
            </a:r>
            <a:r>
              <a:rPr lang="es-ES" sz="2400" dirty="0">
                <a:solidFill>
                  <a:srgbClr val="131718"/>
                </a:solidFill>
                <a:latin typeface="Arial"/>
                <a:cs typeface="Arial"/>
              </a:rPr>
              <a:t>.</a:t>
            </a:r>
            <a:r>
              <a:rPr lang="es-ES" sz="2400" spc="-10" dirty="0">
                <a:solidFill>
                  <a:srgbClr val="131718"/>
                </a:solidFill>
                <a:latin typeface="Arial"/>
                <a:cs typeface="Arial"/>
              </a:rPr>
              <a:t> </a:t>
            </a:r>
            <a:r>
              <a:rPr lang="es-ES" sz="2400" spc="-20" dirty="0" err="1">
                <a:solidFill>
                  <a:srgbClr val="131718"/>
                </a:solidFill>
                <a:latin typeface="Arial"/>
                <a:cs typeface="Arial"/>
              </a:rPr>
              <a:t>Amet</a:t>
            </a:r>
            <a:r>
              <a:rPr lang="es-ES" sz="2400" spc="-20" dirty="0">
                <a:solidFill>
                  <a:srgbClr val="131718"/>
                </a:solidFill>
                <a:latin typeface="Arial"/>
                <a:cs typeface="Arial"/>
              </a:rPr>
              <a:t> </a:t>
            </a:r>
            <a:r>
              <a:rPr lang="es-ES" sz="2400" dirty="0" err="1">
                <a:solidFill>
                  <a:srgbClr val="131718"/>
                </a:solidFill>
                <a:latin typeface="Arial"/>
                <a:cs typeface="Arial"/>
              </a:rPr>
              <a:t>ipsum</a:t>
            </a:r>
            <a:endParaRPr lang="es-ES" sz="2400" spc="85" dirty="0">
              <a:solidFill>
                <a:srgbClr val="131718"/>
              </a:solidFill>
              <a:latin typeface="Arial"/>
              <a:cs typeface="Arial"/>
            </a:endParaRPr>
          </a:p>
          <a:p>
            <a:pPr marL="12700" marR="5080">
              <a:lnSpc>
                <a:spcPct val="103099"/>
              </a:lnSpc>
              <a:spcBef>
                <a:spcPts val="40"/>
              </a:spcBef>
            </a:pPr>
            <a:r>
              <a:rPr lang="es-ES" sz="2400" dirty="0" err="1">
                <a:solidFill>
                  <a:srgbClr val="131718"/>
                </a:solidFill>
                <a:latin typeface="Arial"/>
                <a:cs typeface="Arial"/>
              </a:rPr>
              <a:t>amet</a:t>
            </a:r>
            <a:r>
              <a:rPr lang="es-ES" sz="2400" spc="90" dirty="0">
                <a:solidFill>
                  <a:srgbClr val="131718"/>
                </a:solidFill>
                <a:latin typeface="Arial"/>
                <a:cs typeface="Arial"/>
              </a:rPr>
              <a:t> </a:t>
            </a:r>
            <a:r>
              <a:rPr lang="es-ES" sz="2400" spc="-20" dirty="0">
                <a:solidFill>
                  <a:srgbClr val="131718"/>
                </a:solidFill>
                <a:latin typeface="Arial"/>
                <a:cs typeface="Arial"/>
              </a:rPr>
              <a:t>sum.</a:t>
            </a:r>
            <a:endParaRPr lang="es-ES" sz="2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8788654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</TotalTime>
  <Words>34</Words>
  <Application>Microsoft Macintosh PowerPoint</Application>
  <PresentationFormat>Personalizado</PresentationFormat>
  <Paragraphs>11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Microsoft Office User</dc:creator>
  <cp:lastModifiedBy>RUIZ GALLARDO, CARLOS</cp:lastModifiedBy>
  <cp:revision>4</cp:revision>
  <dcterms:created xsi:type="dcterms:W3CDTF">2023-10-10T14:17:32Z</dcterms:created>
  <dcterms:modified xsi:type="dcterms:W3CDTF">2024-10-04T07:45:06Z</dcterms:modified>
</cp:coreProperties>
</file>